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7"/>
  </p:notesMasterIdLst>
  <p:sldIdLst>
    <p:sldId id="273" r:id="rId6"/>
    <p:sldId id="283" r:id="rId7"/>
    <p:sldId id="276" r:id="rId8"/>
    <p:sldId id="287" r:id="rId9"/>
    <p:sldId id="288" r:id="rId10"/>
    <p:sldId id="278" r:id="rId11"/>
    <p:sldId id="284" r:id="rId12"/>
    <p:sldId id="285" r:id="rId13"/>
    <p:sldId id="289" r:id="rId14"/>
    <p:sldId id="290" r:id="rId15"/>
    <p:sldId id="286" r:id="rId16"/>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70" d="100"/>
          <a:sy n="70" d="100"/>
        </p:scale>
        <p:origin x="-2730" y="-103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10/03/2019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smtClean="0">
                <a:solidFill>
                  <a:schemeClr val="tx1"/>
                </a:solidFill>
              </a:rPr>
              <a:t>Washoe County Board of Adjustment</a:t>
            </a:r>
            <a:endParaRPr lang="en-US" sz="2800" b="1" i="1" dirty="0" smtClean="0">
              <a:solidFill>
                <a:schemeClr val="tx1"/>
              </a:solidFill>
            </a:endParaRPr>
          </a:p>
          <a:p>
            <a:pPr>
              <a:spcBef>
                <a:spcPts val="0"/>
              </a:spcBef>
            </a:pPr>
            <a:r>
              <a:rPr lang="en-US" sz="2400" b="1" i="1" dirty="0" smtClean="0">
                <a:solidFill>
                  <a:schemeClr val="tx1"/>
                </a:solidFill>
              </a:rPr>
              <a:t>October 3, 2019</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WADMIN19-0018 (Hebert Garage)</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43200" y="2772833"/>
            <a:ext cx="3352800" cy="1513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6600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smtClean="0"/>
              <a:t>Request</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304800" y="1143000"/>
            <a:ext cx="8610600" cy="2062103"/>
          </a:xfrm>
          <a:prstGeom prst="rect">
            <a:avLst/>
          </a:prstGeom>
          <a:noFill/>
        </p:spPr>
        <p:txBody>
          <a:bodyPr wrap="square" rtlCol="0">
            <a:spAutoFit/>
          </a:bodyPr>
          <a:lstStyle/>
          <a:p>
            <a:pPr algn="just"/>
            <a:r>
              <a:rPr lang="en-US" sz="3200" dirty="0" smtClean="0"/>
              <a:t>Construction </a:t>
            </a:r>
            <a:r>
              <a:rPr lang="en-US" sz="3200" dirty="0"/>
              <a:t>of a detached accessory structure of approximately 2,400 square feet on a parcel of land with a main dwelling of approximately 1,152 square </a:t>
            </a:r>
            <a:r>
              <a:rPr lang="en-US" sz="3200" dirty="0" smtClean="0"/>
              <a:t>feet.</a:t>
            </a:r>
            <a:endParaRPr lang="en-US" sz="3200" dirty="0"/>
          </a:p>
        </p:txBody>
      </p:sp>
    </p:spTree>
    <p:extLst>
      <p:ext uri="{BB962C8B-B14F-4D97-AF65-F5344CB8AC3E}">
        <p14:creationId xmlns:p14="http://schemas.microsoft.com/office/powerpoint/2010/main" val="1108529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467600" cy="792162"/>
          </a:xfrm>
        </p:spPr>
        <p:txBody>
          <a:bodyPr/>
          <a:lstStyle/>
          <a:p>
            <a:pPr algn="r"/>
            <a:r>
              <a:rPr lang="en-US" dirty="0" smtClean="0"/>
              <a:t>Vicinity Map</a:t>
            </a: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6200"/>
            <a:ext cx="5181600" cy="6691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69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1219200" y="76200"/>
            <a:ext cx="7467600" cy="792162"/>
          </a:xfrm>
        </p:spPr>
        <p:txBody>
          <a:bodyPr/>
          <a:lstStyle/>
          <a:p>
            <a:pPr algn="r"/>
            <a:r>
              <a:rPr lang="en-US" dirty="0" smtClean="0"/>
              <a:t>Site Plan</a:t>
            </a:r>
            <a:endParaRPr lang="en-US"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36394"/>
            <a:ext cx="4953000" cy="6679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1081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4548" y="990600"/>
            <a:ext cx="8229600" cy="2514600"/>
          </a:xfrm>
        </p:spPr>
        <p:txBody>
          <a:bodyPr>
            <a:normAutofit fontScale="92500"/>
          </a:bodyPr>
          <a:lstStyle/>
          <a:p>
            <a:r>
              <a:rPr lang="en-US" dirty="0" smtClean="0"/>
              <a:t>Flat, regularly-shaped lot</a:t>
            </a:r>
          </a:p>
          <a:p>
            <a:r>
              <a:rPr lang="en-US" dirty="0" smtClean="0"/>
              <a:t>Proposed to match existing dwelling and garage</a:t>
            </a:r>
          </a:p>
          <a:p>
            <a:r>
              <a:rPr lang="en-US" dirty="0" smtClean="0"/>
              <a:t>Proposed to meet general Code requirements</a:t>
            </a:r>
          </a:p>
          <a:p>
            <a:r>
              <a:rPr lang="en-US" dirty="0" smtClean="0"/>
              <a:t>Screened by existing dwelling / garage / trees</a:t>
            </a:r>
            <a:endParaRPr lang="en-US" dirty="0"/>
          </a:p>
        </p:txBody>
      </p:sp>
      <p:sp>
        <p:nvSpPr>
          <p:cNvPr id="3" name="Title 2"/>
          <p:cNvSpPr>
            <a:spLocks noGrp="1"/>
          </p:cNvSpPr>
          <p:nvPr>
            <p:ph type="title"/>
          </p:nvPr>
        </p:nvSpPr>
        <p:spPr>
          <a:xfrm>
            <a:off x="1219200" y="76200"/>
            <a:ext cx="7696200" cy="792162"/>
          </a:xfrm>
        </p:spPr>
        <p:txBody>
          <a:bodyPr/>
          <a:lstStyle/>
          <a:p>
            <a:r>
              <a:rPr lang="en-US" dirty="0" smtClean="0"/>
              <a:t>Evaluation</a:t>
            </a:r>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195851"/>
            <a:ext cx="7666704" cy="341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9238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a:xfrm>
            <a:off x="228600" y="1066800"/>
            <a:ext cx="4419600" cy="4953000"/>
          </a:xfrm>
        </p:spPr>
        <p:txBody>
          <a:bodyPr>
            <a:normAutofit/>
          </a:bodyPr>
          <a:lstStyle/>
          <a:p>
            <a:r>
              <a:rPr lang="en-US" dirty="0"/>
              <a:t>Notice sent to </a:t>
            </a:r>
            <a:r>
              <a:rPr lang="en-US" dirty="0" smtClean="0"/>
              <a:t>35 </a:t>
            </a:r>
            <a:r>
              <a:rPr lang="en-US" dirty="0"/>
              <a:t>affected property owners</a:t>
            </a:r>
          </a:p>
          <a:p>
            <a:r>
              <a:rPr lang="en-US" dirty="0" smtClean="0"/>
              <a:t>North Valleys CAB reviewed the application on September 9, 2019 and recommended approval</a:t>
            </a:r>
            <a:endParaRPr lang="en-US" dirty="0"/>
          </a:p>
        </p:txBody>
      </p:sp>
      <p:pic>
        <p:nvPicPr>
          <p:cNvPr id="7170" name="Picture 2" descr="C:\Users\rpelham\OneDrive - Washoe County\My Documents\2019 Cases\WADMIN19-0018_Hebert_DAS\Notice\WADMIN19-0018_Notice_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990600"/>
            <a:ext cx="3733800" cy="483197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flipV="1">
            <a:off x="6972300" y="3124200"/>
            <a:ext cx="0" cy="12192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6720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1066800"/>
            <a:ext cx="5526859" cy="471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3886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a:t>Administrative Permit </a:t>
            </a:r>
            <a:r>
              <a:rPr lang="en-US" sz="3600" dirty="0" smtClean="0"/>
              <a:t>Findings</a:t>
            </a:r>
            <a:endParaRPr lang="en-US" sz="3600" dirty="0"/>
          </a:p>
        </p:txBody>
      </p:sp>
      <p:sp>
        <p:nvSpPr>
          <p:cNvPr id="4" name="Content Placeholder 3"/>
          <p:cNvSpPr>
            <a:spLocks noGrp="1"/>
          </p:cNvSpPr>
          <p:nvPr>
            <p:ph idx="1"/>
          </p:nvPr>
        </p:nvSpPr>
        <p:spPr>
          <a:xfrm>
            <a:off x="533400" y="990600"/>
            <a:ext cx="8229600" cy="609600"/>
          </a:xfrm>
        </p:spPr>
        <p:txBody>
          <a:bodyPr>
            <a:noAutofit/>
          </a:bodyPr>
          <a:lstStyle/>
          <a:p>
            <a:pPr marL="0" indent="0" algn="ctr" hangingPunct="0">
              <a:buNone/>
            </a:pPr>
            <a:r>
              <a:rPr lang="en-US" dirty="0" smtClean="0"/>
              <a:t>Page 8 of staff report</a:t>
            </a:r>
            <a:endParaRPr lang="en-US"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752600"/>
            <a:ext cx="8626947"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9001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a:t>Administrative Permit </a:t>
            </a:r>
            <a:r>
              <a:rPr lang="en-US" sz="3600" dirty="0" smtClean="0"/>
              <a:t>Findings</a:t>
            </a:r>
            <a:endParaRPr lang="en-US" sz="3600"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6" y="1676400"/>
            <a:ext cx="8965638"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8080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572000"/>
          </a:xfrm>
        </p:spPr>
        <p:txBody>
          <a:bodyPr>
            <a:noAutofit/>
          </a:bodyPr>
          <a:lstStyle/>
          <a:p>
            <a:pPr marL="0" indent="0" algn="just">
              <a:buNone/>
            </a:pPr>
            <a:r>
              <a:rPr lang="en-US" sz="3600" dirty="0"/>
              <a:t>Those agencies which reviewed the application recommended conditions in support of approval of the project.  Therefore, after a thorough analysis and review, Administrative Permit Case Number WADMIN19-0018 is being recommended for approval with conditions.</a:t>
            </a:r>
          </a:p>
        </p:txBody>
      </p:sp>
      <p:sp>
        <p:nvSpPr>
          <p:cNvPr id="3" name="Title 2"/>
          <p:cNvSpPr>
            <a:spLocks noGrp="1"/>
          </p:cNvSpPr>
          <p:nvPr>
            <p:ph type="title"/>
          </p:nvPr>
        </p:nvSpPr>
        <p:spPr>
          <a:xfrm>
            <a:off x="1219200" y="76200"/>
            <a:ext cx="7772400" cy="792162"/>
          </a:xfrm>
        </p:spPr>
        <p:txBody>
          <a:bodyPr/>
          <a:lstStyle/>
          <a:p>
            <a:r>
              <a:rPr lang="en-US" dirty="0" smtClean="0"/>
              <a:t>Recommendation</a:t>
            </a:r>
            <a:endParaRPr lang="en-US" dirty="0"/>
          </a:p>
        </p:txBody>
      </p:sp>
    </p:spTree>
    <p:extLst>
      <p:ext uri="{BB962C8B-B14F-4D97-AF65-F5344CB8AC3E}">
        <p14:creationId xmlns:p14="http://schemas.microsoft.com/office/powerpoint/2010/main" val="2702883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457200" y="1219200"/>
            <a:ext cx="8229600" cy="4572000"/>
          </a:xfrm>
        </p:spPr>
        <p:txBody>
          <a:bodyPr>
            <a:normAutofit fontScale="92500"/>
          </a:bodyPr>
          <a:lstStyle/>
          <a:p>
            <a:pPr marL="0" indent="0" algn="just">
              <a:lnSpc>
                <a:spcPct val="120000"/>
              </a:lnSpc>
              <a:buNone/>
            </a:pPr>
            <a:r>
              <a:rPr lang="en-US" dirty="0"/>
              <a:t>I move that, after giving reasoned consideration to the information contained in the staff report and information received during the public hearing, the Board of Adjustment approve Administrative Permit Case Number WADMIN18-0018 for Scott Hebert, having made all five findings in accordance with Washoe County Development Code Section 110.808.25</a:t>
            </a:r>
          </a:p>
        </p:txBody>
      </p:sp>
    </p:spTree>
    <p:extLst>
      <p:ext uri="{BB962C8B-B14F-4D97-AF65-F5344CB8AC3E}">
        <p14:creationId xmlns:p14="http://schemas.microsoft.com/office/powerpoint/2010/main" val="3855694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schemas.microsoft.com/sharepoint/v3"/>
    <ds:schemaRef ds:uri="http://purl.org/dc/terms/"/>
    <ds:schemaRef ds:uri="CEA9126C-A9B1-4F4A-855C-DD0F845697D2"/>
    <ds:schemaRef ds:uri="http://schemas.openxmlformats.org/package/2006/metadata/core-properties"/>
    <ds:schemaRef ds:uri="a94d8b85-37e1-4d17-8d55-8b7d207932bb"/>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2060</TotalTime>
  <Words>202</Words>
  <Application>Microsoft Office PowerPoint</Application>
  <PresentationFormat>On-screen Show (4:3)</PresentationFormat>
  <Paragraphs>24</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PowerPoint_Template_2015</vt:lpstr>
      <vt:lpstr>WADMIN19-0018 (Hebert Garage)</vt:lpstr>
      <vt:lpstr>Request</vt:lpstr>
      <vt:lpstr>Vicinity Map</vt:lpstr>
      <vt:lpstr>Site Plan</vt:lpstr>
      <vt:lpstr>Evaluation</vt:lpstr>
      <vt:lpstr>Public Notice &amp; CAB</vt:lpstr>
      <vt:lpstr>Reviewing Agencies</vt:lpstr>
      <vt:lpstr>Administrative Permit Findings</vt:lpstr>
      <vt:lpstr>Administrative Permit Findings</vt:lpstr>
      <vt:lpstr>Recommendation</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80</cp:revision>
  <cp:lastPrinted>2014-10-07T22:54:33Z</cp:lastPrinted>
  <dcterms:created xsi:type="dcterms:W3CDTF">2015-09-25T21:46:02Z</dcterms:created>
  <dcterms:modified xsi:type="dcterms:W3CDTF">2019-10-03T19:04:06Z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